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84" r:id="rId2"/>
    <p:sldId id="285" r:id="rId3"/>
    <p:sldId id="272" r:id="rId4"/>
    <p:sldId id="288" r:id="rId5"/>
    <p:sldId id="287" r:id="rId6"/>
    <p:sldId id="273" r:id="rId7"/>
  </p:sldIdLst>
  <p:sldSz cx="9144000" cy="6858000" type="letter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CFEB"/>
    <a:srgbClr val="376193"/>
    <a:srgbClr val="FFBF05"/>
    <a:srgbClr val="B38C02"/>
    <a:srgbClr val="F9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2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9C170E-EECB-4787-B34B-F4481C85DDB8}" type="datetimeFigureOut">
              <a:rPr lang="es-MX" smtClean="0"/>
              <a:t>13/06/2022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D2280-C5AB-49E1-BC9C-5E3F19897D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4112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13834-C8C5-4CED-ABF2-E60AF77CE365}" type="datetimeFigureOut">
              <a:rPr lang="es-MX" smtClean="0"/>
              <a:t>13/06/2022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EB1B-21B0-4071-8933-444366E272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3596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13834-C8C5-4CED-ABF2-E60AF77CE365}" type="datetimeFigureOut">
              <a:rPr lang="es-MX" smtClean="0"/>
              <a:t>13/06/2022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EB1B-21B0-4071-8933-444366E272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2195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13834-C8C5-4CED-ABF2-E60AF77CE365}" type="datetimeFigureOut">
              <a:rPr lang="es-MX" smtClean="0"/>
              <a:t>13/06/2022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EB1B-21B0-4071-8933-444366E272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7958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13834-C8C5-4CED-ABF2-E60AF77CE365}" type="datetimeFigureOut">
              <a:rPr lang="es-MX" smtClean="0"/>
              <a:t>13/06/2022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EB1B-21B0-4071-8933-444366E272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663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13834-C8C5-4CED-ABF2-E60AF77CE365}" type="datetimeFigureOut">
              <a:rPr lang="es-MX" smtClean="0"/>
              <a:t>13/06/2022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EB1B-21B0-4071-8933-444366E272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3842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13834-C8C5-4CED-ABF2-E60AF77CE365}" type="datetimeFigureOut">
              <a:rPr lang="es-MX" smtClean="0"/>
              <a:t>13/06/2022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EB1B-21B0-4071-8933-444366E272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4847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13834-C8C5-4CED-ABF2-E60AF77CE365}" type="datetimeFigureOut">
              <a:rPr lang="es-MX" smtClean="0"/>
              <a:t>13/06/2022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EB1B-21B0-4071-8933-444366E272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5836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13834-C8C5-4CED-ABF2-E60AF77CE365}" type="datetimeFigureOut">
              <a:rPr lang="es-MX" smtClean="0"/>
              <a:t>13/06/2022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EB1B-21B0-4071-8933-444366E272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1025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13834-C8C5-4CED-ABF2-E60AF77CE365}" type="datetimeFigureOut">
              <a:rPr lang="es-MX" smtClean="0"/>
              <a:t>13/06/2022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EB1B-21B0-4071-8933-444366E272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071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13834-C8C5-4CED-ABF2-E60AF77CE365}" type="datetimeFigureOut">
              <a:rPr lang="es-MX" smtClean="0"/>
              <a:t>13/06/2022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EB1B-21B0-4071-8933-444366E272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9420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13834-C8C5-4CED-ABF2-E60AF77CE365}" type="datetimeFigureOut">
              <a:rPr lang="es-MX" smtClean="0"/>
              <a:t>13/06/2022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EB1B-21B0-4071-8933-444366E272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6544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13834-C8C5-4CED-ABF2-E60AF77CE365}" type="datetimeFigureOut">
              <a:rPr lang="es-MX" smtClean="0"/>
              <a:t>13/06/2022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FEB1B-21B0-4071-8933-444366E272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32774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Pergaminos Antiguos: imágenes, fotos de stock y vectores | Shutterstock">
            <a:extLst>
              <a:ext uri="{FF2B5EF4-FFF2-40B4-BE49-F238E27FC236}">
                <a16:creationId xmlns:a16="http://schemas.microsoft.com/office/drawing/2014/main" id="{FDC41345-D787-4A3D-8ADB-FA27E50A71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2"/>
          <a:stretch/>
        </p:blipFill>
        <p:spPr bwMode="auto">
          <a:xfrm>
            <a:off x="0" y="0"/>
            <a:ext cx="92395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1794656" y="1522418"/>
            <a:ext cx="6383479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3800" b="1" cap="none" spc="0" dirty="0">
                <a:ln w="0">
                  <a:solidFill>
                    <a:schemeClr val="tx1"/>
                  </a:solidFill>
                </a:ln>
                <a:solidFill>
                  <a:srgbClr val="376193"/>
                </a:solidFill>
                <a:latin typeface="Honey Script" panose="02000506020000020003" pitchFamily="2" charset="0"/>
              </a:rPr>
              <a:t>Diploma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57418" y="171528"/>
            <a:ext cx="7732869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0">
                  <a:noFill/>
                </a:ln>
                <a:latin typeface="Century Gothic" panose="020B0502020202020204" pitchFamily="34" charset="0"/>
              </a:rPr>
              <a:t>ESCUELA PRIMARIA </a:t>
            </a:r>
            <a:r>
              <a:rPr lang="es-ES" sz="3200" b="1" dirty="0">
                <a:ln w="0">
                  <a:noFill/>
                </a:ln>
                <a:latin typeface="Century Gothic" panose="020B0502020202020204" pitchFamily="34" charset="0"/>
              </a:rPr>
              <a:t>“NIÑOS HÉROES”</a:t>
            </a:r>
          </a:p>
          <a:p>
            <a:pPr algn="ctr"/>
            <a:r>
              <a:rPr lang="es-ES" sz="3200" b="1" dirty="0">
                <a:ln w="0">
                  <a:noFill/>
                </a:ln>
                <a:latin typeface="Century Gothic" panose="020B0502020202020204" pitchFamily="34" charset="0"/>
              </a:rPr>
              <a:t>C.C.T 00000000</a:t>
            </a:r>
          </a:p>
          <a:p>
            <a:pPr algn="ctr"/>
            <a:endParaRPr lang="es-ES" sz="2400" b="1" cap="none" spc="0" dirty="0">
              <a:ln w="0">
                <a:noFill/>
              </a:ln>
              <a:latin typeface="Century Gothic" panose="020B0502020202020204" pitchFamily="34" charset="0"/>
            </a:endParaRPr>
          </a:p>
          <a:p>
            <a:pPr algn="ctr"/>
            <a:r>
              <a:rPr lang="es-ES" sz="2400" b="1" cap="none" spc="0" dirty="0">
                <a:ln w="0">
                  <a:noFill/>
                </a:ln>
                <a:latin typeface="Century Gothic" panose="020B0502020202020204" pitchFamily="34" charset="0"/>
              </a:rPr>
              <a:t>OTORGA EL PRESENTE</a:t>
            </a:r>
            <a:r>
              <a:rPr lang="es-ES" sz="2400" b="1" cap="none" spc="0" dirty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latin typeface="Century Gothic" panose="020B0502020202020204" pitchFamily="34" charset="0"/>
              </a:rPr>
              <a:t>: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347654" y="3576352"/>
            <a:ext cx="500169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0" dirty="0">
                <a:ln w="0">
                  <a:noFill/>
                </a:ln>
                <a:latin typeface="Century Gothic" panose="020B0502020202020204" pitchFamily="34" charset="0"/>
              </a:rPr>
              <a:t>A</a:t>
            </a:r>
            <a:r>
              <a:rPr lang="es-ES" sz="1400" b="1" cap="none" spc="0" dirty="0">
                <a:ln w="0">
                  <a:noFill/>
                </a:ln>
                <a:latin typeface="Century Gothic" panose="020B0502020202020204" pitchFamily="34" charset="0"/>
              </a:rPr>
              <a:t>:___________________________________________________</a:t>
            </a:r>
            <a:endParaRPr lang="es-ES" b="1" cap="none" spc="0" dirty="0">
              <a:ln w="0">
                <a:solidFill>
                  <a:schemeClr val="tx1"/>
                </a:solidFill>
              </a:ln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584016" y="4104414"/>
            <a:ext cx="65289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cap="none" spc="0" dirty="0">
                <a:ln w="0">
                  <a:noFill/>
                </a:ln>
                <a:latin typeface="Century Gothic" panose="020B0502020202020204" pitchFamily="34" charset="0"/>
              </a:rPr>
              <a:t>Por haber concluido con éxito su educación primaria, ciclo escolar 2020-2021.</a:t>
            </a:r>
            <a:endParaRPr lang="es-ES" b="1" cap="none" spc="0" dirty="0">
              <a:ln w="0">
                <a:solidFill>
                  <a:schemeClr val="tx1"/>
                </a:solidFill>
              </a:ln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7" name="Conector recto 6"/>
          <p:cNvCxnSpPr/>
          <p:nvPr/>
        </p:nvCxnSpPr>
        <p:spPr>
          <a:xfrm>
            <a:off x="2258409" y="5541330"/>
            <a:ext cx="211409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6064040" y="5541330"/>
            <a:ext cx="211409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140296" y="5541330"/>
            <a:ext cx="23503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400" b="1" cap="none" spc="0" dirty="0">
                <a:ln w="0">
                  <a:noFill/>
                </a:ln>
                <a:latin typeface="Century Gothic" panose="020B0502020202020204" pitchFamily="34" charset="0"/>
              </a:rPr>
              <a:t>PROF. NOMBRE </a:t>
            </a:r>
          </a:p>
          <a:p>
            <a:pPr algn="ctr"/>
            <a:r>
              <a:rPr lang="es-ES" sz="1400" b="1" dirty="0">
                <a:ln w="0">
                  <a:noFill/>
                </a:ln>
                <a:solidFill>
                  <a:srgbClr val="376193"/>
                </a:solidFill>
                <a:latin typeface="Century Gothic" panose="020B0502020202020204" pitchFamily="34" charset="0"/>
              </a:rPr>
              <a:t>DIRECTOR DE LA ESCUELA</a:t>
            </a:r>
            <a:endParaRPr lang="es-ES" sz="1400" b="1" cap="none" spc="0" dirty="0">
              <a:ln w="0">
                <a:solidFill>
                  <a:schemeClr val="tx1"/>
                </a:solidFill>
              </a:ln>
              <a:solidFill>
                <a:srgbClr val="376193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945925" y="5565404"/>
            <a:ext cx="23503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400" b="1" cap="none" spc="0" dirty="0">
                <a:ln w="0">
                  <a:noFill/>
                </a:ln>
                <a:latin typeface="Century Gothic" panose="020B0502020202020204" pitchFamily="34" charset="0"/>
              </a:rPr>
              <a:t>PROF. </a:t>
            </a:r>
            <a:r>
              <a:rPr lang="es-ES" sz="1400" b="1" dirty="0">
                <a:ln w="0">
                  <a:noFill/>
                </a:ln>
                <a:latin typeface="Century Gothic" panose="020B0502020202020204" pitchFamily="34" charset="0"/>
              </a:rPr>
              <a:t>NOMBRE</a:t>
            </a:r>
            <a:endParaRPr lang="es-ES" sz="1400" b="1" cap="none" spc="0" dirty="0">
              <a:ln w="0">
                <a:noFill/>
              </a:ln>
              <a:latin typeface="Century Gothic" panose="020B0502020202020204" pitchFamily="34" charset="0"/>
            </a:endParaRPr>
          </a:p>
          <a:p>
            <a:pPr algn="ctr"/>
            <a:r>
              <a:rPr lang="es-ES" sz="1400" b="1" dirty="0">
                <a:ln w="0">
                  <a:noFill/>
                </a:ln>
                <a:solidFill>
                  <a:srgbClr val="376193"/>
                </a:solidFill>
                <a:latin typeface="Century Gothic" panose="020B0502020202020204" pitchFamily="34" charset="0"/>
              </a:rPr>
              <a:t>DIRECTOR DE LA ESCUELA</a:t>
            </a:r>
            <a:endParaRPr lang="es-ES" sz="1400" b="1" cap="none" spc="0" dirty="0">
              <a:ln w="0">
                <a:solidFill>
                  <a:schemeClr val="tx1"/>
                </a:solidFill>
              </a:ln>
              <a:solidFill>
                <a:srgbClr val="376193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Picture 2" descr="Niños graduados, Imagenes de niños graduados, Niños graduados animados">
            <a:extLst>
              <a:ext uri="{FF2B5EF4-FFF2-40B4-BE49-F238E27FC236}">
                <a16:creationId xmlns:a16="http://schemas.microsoft.com/office/drawing/2014/main" id="{6A16D2E7-AD81-4CE8-8A2A-1B6D88DD9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518" y="3429000"/>
            <a:ext cx="209262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028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Pin by Vanesa on บัตรเกียรติบัตร | Certificate background, Certificate  design template, Certificate design">
            <a:extLst>
              <a:ext uri="{FF2B5EF4-FFF2-40B4-BE49-F238E27FC236}">
                <a16:creationId xmlns:a16="http://schemas.microsoft.com/office/drawing/2014/main" id="{6DBA6B9D-8CD0-4AFB-845F-E058BD014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1DFCDB9-D3F7-4C5B-96FA-0D2F329CDBFB}"/>
              </a:ext>
            </a:extLst>
          </p:cNvPr>
          <p:cNvSpPr txBox="1"/>
          <p:nvPr/>
        </p:nvSpPr>
        <p:spPr>
          <a:xfrm>
            <a:off x="2307474" y="3538409"/>
            <a:ext cx="6555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HelloAntsOnFire" panose="02000603000000000000" pitchFamily="2" charset="0"/>
                <a:ea typeface="HelloAntsOnFire" panose="02000603000000000000" pitchFamily="2" charset="0"/>
              </a:rPr>
              <a:t>Por  haber culminado de una manera excelente con mucha dedicación y esfuerzo tu educación primaria. Ciclo Escolar 2020-2021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87ED6BF-B1CC-4761-A2A4-6C04B09262F3}"/>
              </a:ext>
            </a:extLst>
          </p:cNvPr>
          <p:cNvSpPr/>
          <p:nvPr/>
        </p:nvSpPr>
        <p:spPr>
          <a:xfrm>
            <a:off x="3279456" y="1837874"/>
            <a:ext cx="467089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200" b="1" cap="none" spc="0" dirty="0">
                <a:ln w="10160">
                  <a:solidFill>
                    <a:srgbClr val="ACCFEB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Janda Closer To Free" panose="02000503000000020003" pitchFamily="2" charset="0"/>
              </a:rPr>
              <a:t>DIPLOMA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BFA007C-71A5-49DB-A304-6BECBB633C35}"/>
              </a:ext>
            </a:extLst>
          </p:cNvPr>
          <p:cNvSpPr txBox="1"/>
          <p:nvPr/>
        </p:nvSpPr>
        <p:spPr>
          <a:xfrm>
            <a:off x="2622068" y="2883179"/>
            <a:ext cx="57779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Century Gothic" panose="020B0502020202020204" pitchFamily="34" charset="0"/>
              </a:rPr>
              <a:t>A: </a:t>
            </a:r>
            <a:r>
              <a:rPr lang="es-MX" sz="4400" u="sng" dirty="0">
                <a:latin typeface="Beach Society Light" pitchFamily="2" charset="0"/>
              </a:rPr>
              <a:t>Nombre Completo Del Alumno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1BBC5E7-A7FA-4DAF-BE2F-7DD1312914EE}"/>
              </a:ext>
            </a:extLst>
          </p:cNvPr>
          <p:cNvSpPr txBox="1"/>
          <p:nvPr/>
        </p:nvSpPr>
        <p:spPr>
          <a:xfrm>
            <a:off x="1573282" y="262575"/>
            <a:ext cx="78755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Century Gothic" panose="020B0502020202020204" pitchFamily="34" charset="0"/>
              </a:rPr>
              <a:t>Escuela Primaria ¨Vicente Guerrero¨</a:t>
            </a:r>
          </a:p>
          <a:p>
            <a:pPr algn="ctr"/>
            <a:r>
              <a:rPr lang="es-MX" sz="2800" dirty="0">
                <a:latin typeface="Century Gothic" panose="020B0502020202020204" pitchFamily="34" charset="0"/>
              </a:rPr>
              <a:t>C.C.T (Escribir clave)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CA894DB-76A9-4B4B-A736-9FB99CBF6A56}"/>
              </a:ext>
            </a:extLst>
          </p:cNvPr>
          <p:cNvSpPr txBox="1"/>
          <p:nvPr/>
        </p:nvSpPr>
        <p:spPr>
          <a:xfrm>
            <a:off x="1728290" y="1326813"/>
            <a:ext cx="7773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HelloAntsOnFire" panose="02000603000000000000" pitchFamily="2" charset="0"/>
                <a:ea typeface="HelloAntsOnFire" panose="02000603000000000000" pitchFamily="2" charset="0"/>
              </a:rPr>
              <a:t>Otorga el presente 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F0715210-E79C-411B-BC90-91F6946C3342}"/>
              </a:ext>
            </a:extLst>
          </p:cNvPr>
          <p:cNvSpPr/>
          <p:nvPr/>
        </p:nvSpPr>
        <p:spPr>
          <a:xfrm>
            <a:off x="2763148" y="5509713"/>
            <a:ext cx="23503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400" b="1" cap="none" spc="0" dirty="0">
                <a:ln w="0">
                  <a:noFill/>
                </a:ln>
                <a:latin typeface="Century Gothic" panose="020B0502020202020204" pitchFamily="34" charset="0"/>
              </a:rPr>
              <a:t>PROF. NOMBRE </a:t>
            </a:r>
          </a:p>
          <a:p>
            <a:pPr algn="ctr"/>
            <a:r>
              <a:rPr lang="es-ES" sz="1400" b="1" dirty="0">
                <a:ln w="0">
                  <a:solidFill>
                    <a:srgbClr val="ACCFEB"/>
                  </a:solidFill>
                </a:ln>
                <a:solidFill>
                  <a:srgbClr val="376193"/>
                </a:solidFill>
                <a:latin typeface="Century Gothic" panose="020B0502020202020204" pitchFamily="34" charset="0"/>
              </a:rPr>
              <a:t>DIRECTOR DE LA ESCUELA</a:t>
            </a:r>
            <a:endParaRPr lang="es-ES" sz="1400" b="1" cap="none" spc="0" dirty="0">
              <a:ln w="0">
                <a:solidFill>
                  <a:srgbClr val="ACCFEB"/>
                </a:solidFill>
              </a:ln>
              <a:solidFill>
                <a:srgbClr val="376193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22A115DB-6190-4910-A015-6823C3A1C8C0}"/>
              </a:ext>
            </a:extLst>
          </p:cNvPr>
          <p:cNvSpPr/>
          <p:nvPr/>
        </p:nvSpPr>
        <p:spPr>
          <a:xfrm>
            <a:off x="6151950" y="5509713"/>
            <a:ext cx="23503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400" b="1" cap="none" spc="0" dirty="0">
                <a:ln w="0">
                  <a:noFill/>
                </a:ln>
                <a:latin typeface="Century Gothic" panose="020B0502020202020204" pitchFamily="34" charset="0"/>
              </a:rPr>
              <a:t>PROF. NOMBRE </a:t>
            </a:r>
          </a:p>
          <a:p>
            <a:pPr algn="ctr"/>
            <a:r>
              <a:rPr lang="es-ES" sz="1400" b="1" dirty="0">
                <a:ln w="0">
                  <a:solidFill>
                    <a:srgbClr val="ACCFEB"/>
                  </a:solidFill>
                </a:ln>
                <a:solidFill>
                  <a:srgbClr val="376193"/>
                </a:solidFill>
                <a:latin typeface="Century Gothic" panose="020B0502020202020204" pitchFamily="34" charset="0"/>
              </a:rPr>
              <a:t>DIRECTOR DE LA ESCUELA</a:t>
            </a:r>
            <a:endParaRPr lang="es-ES" sz="1400" b="1" cap="none" spc="0" dirty="0">
              <a:ln w="0">
                <a:solidFill>
                  <a:srgbClr val="ACCFEB"/>
                </a:solidFill>
              </a:ln>
              <a:solidFill>
                <a:srgbClr val="376193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A3356715-E832-4137-ADBA-0F3F971B79DF}"/>
              </a:ext>
            </a:extLst>
          </p:cNvPr>
          <p:cNvCxnSpPr>
            <a:cxnSpLocks/>
          </p:cNvCxnSpPr>
          <p:nvPr/>
        </p:nvCxnSpPr>
        <p:spPr>
          <a:xfrm>
            <a:off x="2855912" y="5509713"/>
            <a:ext cx="199438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F0D48DE2-F060-449A-82D9-AB8EE5C9FFF9}"/>
              </a:ext>
            </a:extLst>
          </p:cNvPr>
          <p:cNvCxnSpPr>
            <a:cxnSpLocks/>
          </p:cNvCxnSpPr>
          <p:nvPr/>
        </p:nvCxnSpPr>
        <p:spPr>
          <a:xfrm>
            <a:off x="6329920" y="5509713"/>
            <a:ext cx="199438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4" name="Picture 8" descr="Fondo universitario con birrete | Vector Premium">
            <a:extLst>
              <a:ext uri="{FF2B5EF4-FFF2-40B4-BE49-F238E27FC236}">
                <a16:creationId xmlns:a16="http://schemas.microsoft.com/office/drawing/2014/main" id="{D858F01C-FE19-4A79-B857-3DC15C2769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BEEF5"/>
              </a:clrFrom>
              <a:clrTo>
                <a:srgbClr val="EBEE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0"/>
          <a:stretch/>
        </p:blipFill>
        <p:spPr bwMode="auto">
          <a:xfrm>
            <a:off x="836748" y="2307873"/>
            <a:ext cx="1742726" cy="173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652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lantillas para diplomas y certificados | Plantillas de diplomas, Diseño de  diplomas, Formatos de diplomas">
            <a:extLst>
              <a:ext uri="{FF2B5EF4-FFF2-40B4-BE49-F238E27FC236}">
                <a16:creationId xmlns:a16="http://schemas.microsoft.com/office/drawing/2014/main" id="{A6EB7FAD-F285-437B-9BBD-3596AF54DD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EFE8DA"/>
              </a:clrFrom>
              <a:clrTo>
                <a:srgbClr val="EFE8D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2" r="2382"/>
          <a:stretch/>
        </p:blipFill>
        <p:spPr bwMode="auto">
          <a:xfrm>
            <a:off x="-20708" y="0"/>
            <a:ext cx="91647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DD2D4D9-1592-485E-AE45-87B22A776CC9}"/>
              </a:ext>
            </a:extLst>
          </p:cNvPr>
          <p:cNvSpPr txBox="1"/>
          <p:nvPr/>
        </p:nvSpPr>
        <p:spPr>
          <a:xfrm>
            <a:off x="901147" y="549865"/>
            <a:ext cx="76597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entury Gothic" panose="020B0502020202020204" pitchFamily="34" charset="0"/>
              </a:rPr>
              <a:t>Escuela Primaria ¨Vicente Guerrero¨</a:t>
            </a:r>
          </a:p>
          <a:p>
            <a:pPr algn="ctr"/>
            <a:r>
              <a:rPr lang="es-MX" sz="2400" dirty="0">
                <a:latin typeface="Century Gothic" panose="020B0502020202020204" pitchFamily="34" charset="0"/>
              </a:rPr>
              <a:t>C.C.T (Escribir clave)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BD9E458-C900-450E-BD53-BCCD66F7E861}"/>
              </a:ext>
            </a:extLst>
          </p:cNvPr>
          <p:cNvSpPr txBox="1"/>
          <p:nvPr/>
        </p:nvSpPr>
        <p:spPr>
          <a:xfrm>
            <a:off x="1682197" y="1410108"/>
            <a:ext cx="5777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entury Gothic" panose="020B0502020202020204" pitchFamily="34" charset="0"/>
              </a:rPr>
              <a:t>Otorga el presente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18D8A9B-89E3-4568-B3E4-9A161A7BE76A}"/>
              </a:ext>
            </a:extLst>
          </p:cNvPr>
          <p:cNvSpPr txBox="1"/>
          <p:nvPr/>
        </p:nvSpPr>
        <p:spPr>
          <a:xfrm>
            <a:off x="1349710" y="3379102"/>
            <a:ext cx="57779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Century Gothic" panose="020B0502020202020204" pitchFamily="34" charset="0"/>
              </a:rPr>
              <a:t>A: </a:t>
            </a:r>
            <a:r>
              <a:rPr lang="es-MX" sz="4400" dirty="0">
                <a:latin typeface="Beach Society Light" pitchFamily="2" charset="0"/>
              </a:rPr>
              <a:t>Nombre del alumn@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5E4698E-2742-4D1F-9770-91D971074399}"/>
              </a:ext>
            </a:extLst>
          </p:cNvPr>
          <p:cNvSpPr txBox="1"/>
          <p:nvPr/>
        </p:nvSpPr>
        <p:spPr>
          <a:xfrm>
            <a:off x="702365" y="4057616"/>
            <a:ext cx="75139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entury Gothic" panose="020B0502020202020204" pitchFamily="34" charset="0"/>
              </a:rPr>
              <a:t>Por  haber culminado de una manera excelente con mucha dedicación y esfuerzo tu educación primaria. Ciclo escolar 2020-2021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E4689B4-6B3D-43FB-9338-2C1575A7DB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809" y="1799876"/>
            <a:ext cx="4470792" cy="1795863"/>
          </a:xfrm>
          <a:prstGeom prst="rect">
            <a:avLst/>
          </a:prstGeom>
        </p:spPr>
      </p:pic>
      <p:pic>
        <p:nvPicPr>
          <p:cNvPr id="12" name="Google Shape;167;p12">
            <a:extLst>
              <a:ext uri="{FF2B5EF4-FFF2-40B4-BE49-F238E27FC236}">
                <a16:creationId xmlns:a16="http://schemas.microsoft.com/office/drawing/2014/main" id="{1A58B1F8-7E33-4DBC-9A33-8D9FD87F8C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881678" y="2008031"/>
            <a:ext cx="2086806" cy="1590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 descr="Niños graduados, Imagenes de niños graduados, Niños graduados animados">
            <a:extLst>
              <a:ext uri="{FF2B5EF4-FFF2-40B4-BE49-F238E27FC236}">
                <a16:creationId xmlns:a16="http://schemas.microsoft.com/office/drawing/2014/main" id="{F3119C3C-C523-4983-9B30-477A9EC3E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171" y="1424176"/>
            <a:ext cx="1715801" cy="2752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Niños graduados, Imagenes de niños graduados, Niños graduados animados">
            <a:extLst>
              <a:ext uri="{FF2B5EF4-FFF2-40B4-BE49-F238E27FC236}">
                <a16:creationId xmlns:a16="http://schemas.microsoft.com/office/drawing/2014/main" id="{DEEEC92B-5EE5-4279-883E-0B8F63B50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1154" y="1452450"/>
            <a:ext cx="1715801" cy="2752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E953377B-F7C7-441D-9126-C6F4A9A0CFD1}"/>
              </a:ext>
            </a:extLst>
          </p:cNvPr>
          <p:cNvSpPr/>
          <p:nvPr/>
        </p:nvSpPr>
        <p:spPr>
          <a:xfrm>
            <a:off x="2221677" y="5655872"/>
            <a:ext cx="23503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400" b="1" cap="none" spc="0" dirty="0">
                <a:ln w="0">
                  <a:noFill/>
                </a:ln>
                <a:latin typeface="Century Gothic" panose="020B0502020202020204" pitchFamily="34" charset="0"/>
              </a:rPr>
              <a:t>PROF. NOMBRE </a:t>
            </a:r>
          </a:p>
          <a:p>
            <a:pPr algn="ctr"/>
            <a:r>
              <a:rPr lang="es-ES" sz="1400" b="1" dirty="0">
                <a:ln w="0">
                  <a:solidFill>
                    <a:srgbClr val="ACCFEB"/>
                  </a:solidFill>
                </a:ln>
                <a:solidFill>
                  <a:srgbClr val="376193"/>
                </a:solidFill>
                <a:latin typeface="Century Gothic" panose="020B0502020202020204" pitchFamily="34" charset="0"/>
              </a:rPr>
              <a:t>DIRECTOR DE LA ESCUELA</a:t>
            </a:r>
            <a:endParaRPr lang="es-ES" sz="1400" b="1" cap="none" spc="0" dirty="0">
              <a:ln w="0">
                <a:solidFill>
                  <a:srgbClr val="ACCFEB"/>
                </a:solidFill>
              </a:ln>
              <a:solidFill>
                <a:srgbClr val="376193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86C98A2B-EA18-44AD-B298-AD5EAC4171A3}"/>
              </a:ext>
            </a:extLst>
          </p:cNvPr>
          <p:cNvCxnSpPr>
            <a:cxnSpLocks/>
          </p:cNvCxnSpPr>
          <p:nvPr/>
        </p:nvCxnSpPr>
        <p:spPr>
          <a:xfrm>
            <a:off x="2314441" y="5655872"/>
            <a:ext cx="199438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507BE6D-CBED-4019-9686-ED56D2E54095}"/>
              </a:ext>
            </a:extLst>
          </p:cNvPr>
          <p:cNvSpPr/>
          <p:nvPr/>
        </p:nvSpPr>
        <p:spPr>
          <a:xfrm>
            <a:off x="5323020" y="5580024"/>
            <a:ext cx="213712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400" b="1" cap="none" spc="0" dirty="0">
                <a:ln w="0">
                  <a:noFill/>
                </a:ln>
                <a:latin typeface="Century Gothic" panose="020B0502020202020204" pitchFamily="34" charset="0"/>
              </a:rPr>
              <a:t>PROF. NOMBRE </a:t>
            </a:r>
          </a:p>
          <a:p>
            <a:pPr algn="ctr"/>
            <a:r>
              <a:rPr lang="es-ES" sz="1400" b="1" cap="none" spc="0" dirty="0">
                <a:ln w="0">
                  <a:solidFill>
                    <a:srgbClr val="ACCFEB"/>
                  </a:solidFill>
                </a:ln>
                <a:solidFill>
                  <a:srgbClr val="376193"/>
                </a:solidFill>
                <a:latin typeface="Century Gothic" panose="020B0502020202020204" pitchFamily="34" charset="0"/>
              </a:rPr>
              <a:t>NOMBRE DEL DOCENTE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12086B23-FB69-4A9B-9E91-C7345B1AD281}"/>
              </a:ext>
            </a:extLst>
          </p:cNvPr>
          <p:cNvCxnSpPr>
            <a:cxnSpLocks/>
          </p:cNvCxnSpPr>
          <p:nvPr/>
        </p:nvCxnSpPr>
        <p:spPr>
          <a:xfrm>
            <a:off x="5312254" y="5602177"/>
            <a:ext cx="199438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0229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>
            <a:extLst>
              <a:ext uri="{FF2B5EF4-FFF2-40B4-BE49-F238E27FC236}">
                <a16:creationId xmlns:a16="http://schemas.microsoft.com/office/drawing/2014/main" id="{EC613084-A9B3-4DEF-A4E2-44BE8DEF6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4" y="-37449"/>
            <a:ext cx="9144000" cy="6895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DD2D4D9-1592-485E-AE45-87B22A776CC9}"/>
              </a:ext>
            </a:extLst>
          </p:cNvPr>
          <p:cNvSpPr txBox="1"/>
          <p:nvPr/>
        </p:nvSpPr>
        <p:spPr>
          <a:xfrm>
            <a:off x="901147" y="549865"/>
            <a:ext cx="76597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entury Gothic" panose="020B0502020202020204" pitchFamily="34" charset="0"/>
              </a:rPr>
              <a:t>Escuela Primaria ¨Vicente Guerrero¨</a:t>
            </a:r>
          </a:p>
          <a:p>
            <a:pPr algn="ctr"/>
            <a:r>
              <a:rPr lang="es-MX" sz="2400" dirty="0">
                <a:latin typeface="Century Gothic" panose="020B0502020202020204" pitchFamily="34" charset="0"/>
              </a:rPr>
              <a:t>C.C.T (Escribir clave)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BD9E458-C900-450E-BD53-BCCD66F7E861}"/>
              </a:ext>
            </a:extLst>
          </p:cNvPr>
          <p:cNvSpPr txBox="1"/>
          <p:nvPr/>
        </p:nvSpPr>
        <p:spPr>
          <a:xfrm>
            <a:off x="1682197" y="1410108"/>
            <a:ext cx="5777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entury Gothic" panose="020B0502020202020204" pitchFamily="34" charset="0"/>
              </a:rPr>
              <a:t>Otorga el presente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18D8A9B-89E3-4568-B3E4-9A161A7BE76A}"/>
              </a:ext>
            </a:extLst>
          </p:cNvPr>
          <p:cNvSpPr txBox="1"/>
          <p:nvPr/>
        </p:nvSpPr>
        <p:spPr>
          <a:xfrm>
            <a:off x="1349710" y="3379102"/>
            <a:ext cx="57779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Century Gothic" panose="020B0502020202020204" pitchFamily="34" charset="0"/>
              </a:rPr>
              <a:t>A: </a:t>
            </a:r>
            <a:r>
              <a:rPr lang="es-MX" sz="4400" dirty="0">
                <a:latin typeface="Beach Society Light" pitchFamily="2" charset="0"/>
              </a:rPr>
              <a:t>Nombre del alumn@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5E4698E-2742-4D1F-9770-91D971074399}"/>
              </a:ext>
            </a:extLst>
          </p:cNvPr>
          <p:cNvSpPr txBox="1"/>
          <p:nvPr/>
        </p:nvSpPr>
        <p:spPr>
          <a:xfrm>
            <a:off x="799072" y="4206106"/>
            <a:ext cx="75139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Century Gothic" panose="020B0502020202020204" pitchFamily="34" charset="0"/>
              </a:rPr>
              <a:t>Por  haber culminado de una manera excelente con mucha dedicación y esfuerzo tu educación primaria. </a:t>
            </a:r>
          </a:p>
          <a:p>
            <a:pPr algn="ctr"/>
            <a:r>
              <a:rPr lang="es-MX" dirty="0">
                <a:latin typeface="Century Gothic" panose="020B0502020202020204" pitchFamily="34" charset="0"/>
              </a:rPr>
              <a:t>Ciclo escolar 2021-2022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E4689B4-6B3D-43FB-9338-2C1575A7DB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376193"/>
              </a:clrFrom>
              <a:clrTo>
                <a:srgbClr val="376193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948" y="1871773"/>
            <a:ext cx="4470792" cy="1795863"/>
          </a:xfrm>
          <a:prstGeom prst="rect">
            <a:avLst/>
          </a:prstGeom>
        </p:spPr>
      </p:pic>
      <p:pic>
        <p:nvPicPr>
          <p:cNvPr id="12" name="Google Shape;167;p12">
            <a:extLst>
              <a:ext uri="{FF2B5EF4-FFF2-40B4-BE49-F238E27FC236}">
                <a16:creationId xmlns:a16="http://schemas.microsoft.com/office/drawing/2014/main" id="{1A58B1F8-7E33-4DBC-9A33-8D9FD87F8C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329328" y="3549319"/>
            <a:ext cx="2086806" cy="1590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 descr="Niños graduados, Imagenes de niños graduados, Niños graduados animados">
            <a:extLst>
              <a:ext uri="{FF2B5EF4-FFF2-40B4-BE49-F238E27FC236}">
                <a16:creationId xmlns:a16="http://schemas.microsoft.com/office/drawing/2014/main" id="{F3119C3C-C523-4983-9B30-477A9EC3E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171" y="1424176"/>
            <a:ext cx="1715801" cy="2752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Niños graduados, Imagenes de niños graduados, Niños graduados animados">
            <a:extLst>
              <a:ext uri="{FF2B5EF4-FFF2-40B4-BE49-F238E27FC236}">
                <a16:creationId xmlns:a16="http://schemas.microsoft.com/office/drawing/2014/main" id="{DEEEC92B-5EE5-4279-883E-0B8F63B50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1154" y="1452450"/>
            <a:ext cx="1715801" cy="2752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E953377B-F7C7-441D-9126-C6F4A9A0CFD1}"/>
              </a:ext>
            </a:extLst>
          </p:cNvPr>
          <p:cNvSpPr/>
          <p:nvPr/>
        </p:nvSpPr>
        <p:spPr>
          <a:xfrm>
            <a:off x="2221677" y="5655872"/>
            <a:ext cx="23503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400" b="1" cap="none" spc="0" dirty="0">
                <a:ln w="0">
                  <a:noFill/>
                </a:ln>
                <a:latin typeface="Century Gothic" panose="020B0502020202020204" pitchFamily="34" charset="0"/>
              </a:rPr>
              <a:t>PROF. NOMBRE </a:t>
            </a:r>
          </a:p>
          <a:p>
            <a:pPr algn="ctr"/>
            <a:r>
              <a:rPr lang="es-ES" sz="1400" b="1" dirty="0">
                <a:ln w="0">
                  <a:solidFill>
                    <a:srgbClr val="ACCFEB"/>
                  </a:solidFill>
                </a:ln>
                <a:solidFill>
                  <a:srgbClr val="376193"/>
                </a:solidFill>
                <a:latin typeface="Century Gothic" panose="020B0502020202020204" pitchFamily="34" charset="0"/>
              </a:rPr>
              <a:t>DIRECTOR DE LA ESCUELA</a:t>
            </a:r>
            <a:endParaRPr lang="es-ES" sz="1400" b="1" cap="none" spc="0" dirty="0">
              <a:ln w="0">
                <a:solidFill>
                  <a:srgbClr val="ACCFEB"/>
                </a:solidFill>
              </a:ln>
              <a:solidFill>
                <a:srgbClr val="376193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86C98A2B-EA18-44AD-B298-AD5EAC4171A3}"/>
              </a:ext>
            </a:extLst>
          </p:cNvPr>
          <p:cNvCxnSpPr>
            <a:cxnSpLocks/>
          </p:cNvCxnSpPr>
          <p:nvPr/>
        </p:nvCxnSpPr>
        <p:spPr>
          <a:xfrm>
            <a:off x="2314441" y="5655872"/>
            <a:ext cx="199438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507BE6D-CBED-4019-9686-ED56D2E54095}"/>
              </a:ext>
            </a:extLst>
          </p:cNvPr>
          <p:cNvSpPr/>
          <p:nvPr/>
        </p:nvSpPr>
        <p:spPr>
          <a:xfrm>
            <a:off x="5323020" y="5580024"/>
            <a:ext cx="213712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400" b="1" cap="none" spc="0" dirty="0">
                <a:ln w="0">
                  <a:noFill/>
                </a:ln>
                <a:latin typeface="Century Gothic" panose="020B0502020202020204" pitchFamily="34" charset="0"/>
              </a:rPr>
              <a:t>PROF. NOMBRE </a:t>
            </a:r>
          </a:p>
          <a:p>
            <a:pPr algn="ctr"/>
            <a:r>
              <a:rPr lang="es-ES" sz="1400" b="1" cap="none" spc="0" dirty="0">
                <a:ln w="0">
                  <a:solidFill>
                    <a:srgbClr val="ACCFEB"/>
                  </a:solidFill>
                </a:ln>
                <a:solidFill>
                  <a:srgbClr val="376193"/>
                </a:solidFill>
                <a:latin typeface="Century Gothic" panose="020B0502020202020204" pitchFamily="34" charset="0"/>
              </a:rPr>
              <a:t>NOMBRE DEL DOCENTE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12086B23-FB69-4A9B-9E91-C7345B1AD281}"/>
              </a:ext>
            </a:extLst>
          </p:cNvPr>
          <p:cNvCxnSpPr>
            <a:cxnSpLocks/>
          </p:cNvCxnSpPr>
          <p:nvPr/>
        </p:nvCxnSpPr>
        <p:spPr>
          <a:xfrm>
            <a:off x="5312254" y="5602177"/>
            <a:ext cx="199438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323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B00F3A15-9F14-44CA-ADEF-6A1ADBDCFE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5F9FA"/>
              </a:clrFrom>
              <a:clrTo>
                <a:srgbClr val="F5F9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3" b="18360"/>
          <a:stretch/>
        </p:blipFill>
        <p:spPr bwMode="auto">
          <a:xfrm>
            <a:off x="-228600" y="-171450"/>
            <a:ext cx="9658350" cy="702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1DFCDB9-D3F7-4C5B-96FA-0D2F329CDBFB}"/>
              </a:ext>
            </a:extLst>
          </p:cNvPr>
          <p:cNvSpPr txBox="1"/>
          <p:nvPr/>
        </p:nvSpPr>
        <p:spPr>
          <a:xfrm>
            <a:off x="685383" y="3845275"/>
            <a:ext cx="77732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HelloAntsOnFire" panose="02000603000000000000" pitchFamily="2" charset="0"/>
                <a:ea typeface="HelloAntsOnFire" panose="02000603000000000000" pitchFamily="2" charset="0"/>
              </a:rPr>
              <a:t>Por  haber culminado de una manera excelente con mucha dedicación y esfuerzo tu educación primaria.</a:t>
            </a:r>
          </a:p>
          <a:p>
            <a:pPr algn="ctr"/>
            <a:r>
              <a:rPr lang="es-MX" sz="2400" dirty="0">
                <a:latin typeface="HelloAntsOnFire" panose="02000603000000000000" pitchFamily="2" charset="0"/>
                <a:ea typeface="HelloAntsOnFire" panose="02000603000000000000" pitchFamily="2" charset="0"/>
              </a:rPr>
              <a:t>Ciclo Escolar 2021-2022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87ED6BF-B1CC-4761-A2A4-6C04B09262F3}"/>
              </a:ext>
            </a:extLst>
          </p:cNvPr>
          <p:cNvSpPr/>
          <p:nvPr/>
        </p:nvSpPr>
        <p:spPr>
          <a:xfrm>
            <a:off x="2102513" y="2032879"/>
            <a:ext cx="467089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7200" b="1" cap="none" spc="0" dirty="0">
                <a:ln w="10160">
                  <a:solidFill>
                    <a:srgbClr val="B38C02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Janda Closer To Free" panose="02000503000000020003" pitchFamily="2" charset="0"/>
              </a:rPr>
              <a:t>DIPLOMA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1BBC5E7-A7FA-4DAF-BE2F-7DD1312914EE}"/>
              </a:ext>
            </a:extLst>
          </p:cNvPr>
          <p:cNvSpPr txBox="1"/>
          <p:nvPr/>
        </p:nvSpPr>
        <p:spPr>
          <a:xfrm>
            <a:off x="685383" y="413858"/>
            <a:ext cx="78755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Century Gothic" panose="020B0502020202020204" pitchFamily="34" charset="0"/>
              </a:rPr>
              <a:t>Escuela Primaria ¨Vicente Guerrero¨</a:t>
            </a:r>
          </a:p>
          <a:p>
            <a:pPr algn="ctr"/>
            <a:r>
              <a:rPr lang="es-MX" sz="2800" dirty="0">
                <a:latin typeface="Century Gothic" panose="020B0502020202020204" pitchFamily="34" charset="0"/>
              </a:rPr>
              <a:t>C.C.T (Escribir clave)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CA894DB-76A9-4B4B-A736-9FB99CBF6A56}"/>
              </a:ext>
            </a:extLst>
          </p:cNvPr>
          <p:cNvSpPr txBox="1"/>
          <p:nvPr/>
        </p:nvSpPr>
        <p:spPr>
          <a:xfrm>
            <a:off x="575642" y="1392177"/>
            <a:ext cx="7773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HelloAntsOnFire" panose="02000603000000000000" pitchFamily="2" charset="0"/>
                <a:ea typeface="HelloAntsOnFire" panose="02000603000000000000" pitchFamily="2" charset="0"/>
              </a:rPr>
              <a:t>Otorga el presente 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DB413DC-5920-43C0-B9D6-8F3126601B78}"/>
              </a:ext>
            </a:extLst>
          </p:cNvPr>
          <p:cNvSpPr/>
          <p:nvPr/>
        </p:nvSpPr>
        <p:spPr>
          <a:xfrm>
            <a:off x="2221677" y="5655872"/>
            <a:ext cx="23503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400" b="1" cap="none" spc="0" dirty="0">
                <a:ln w="0">
                  <a:noFill/>
                </a:ln>
                <a:latin typeface="Century Gothic" panose="020B0502020202020204" pitchFamily="34" charset="0"/>
              </a:rPr>
              <a:t>PROF. NOMBRE </a:t>
            </a:r>
          </a:p>
          <a:p>
            <a:pPr algn="ctr"/>
            <a:r>
              <a:rPr lang="es-ES" sz="1400" b="1" dirty="0">
                <a:ln w="0">
                  <a:solidFill>
                    <a:srgbClr val="ACCFEB"/>
                  </a:solidFill>
                </a:ln>
                <a:solidFill>
                  <a:srgbClr val="376193"/>
                </a:solidFill>
                <a:latin typeface="Century Gothic" panose="020B0502020202020204" pitchFamily="34" charset="0"/>
              </a:rPr>
              <a:t>DIRECTOR DE LA ESCUELA</a:t>
            </a:r>
            <a:endParaRPr lang="es-ES" sz="1400" b="1" cap="none" spc="0" dirty="0">
              <a:ln w="0">
                <a:solidFill>
                  <a:srgbClr val="ACCFEB"/>
                </a:solidFill>
              </a:ln>
              <a:solidFill>
                <a:srgbClr val="376193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B6DBF623-95B8-4281-A0FF-453ECA8C4F43}"/>
              </a:ext>
            </a:extLst>
          </p:cNvPr>
          <p:cNvCxnSpPr>
            <a:cxnSpLocks/>
          </p:cNvCxnSpPr>
          <p:nvPr/>
        </p:nvCxnSpPr>
        <p:spPr>
          <a:xfrm>
            <a:off x="2314441" y="5655872"/>
            <a:ext cx="199438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8AA0CD0-C04A-4C66-BD07-B66584361256}"/>
              </a:ext>
            </a:extLst>
          </p:cNvPr>
          <p:cNvSpPr/>
          <p:nvPr/>
        </p:nvSpPr>
        <p:spPr>
          <a:xfrm>
            <a:off x="5258217" y="5655872"/>
            <a:ext cx="23503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400" b="1" cap="none" spc="0" dirty="0">
                <a:ln w="0">
                  <a:noFill/>
                </a:ln>
                <a:latin typeface="Century Gothic" panose="020B0502020202020204" pitchFamily="34" charset="0"/>
              </a:rPr>
              <a:t>PROF. NOMBRE </a:t>
            </a:r>
          </a:p>
          <a:p>
            <a:pPr algn="ctr"/>
            <a:r>
              <a:rPr lang="es-ES" sz="1400" b="1" dirty="0">
                <a:ln w="0">
                  <a:solidFill>
                    <a:srgbClr val="ACCFEB"/>
                  </a:solidFill>
                </a:ln>
                <a:solidFill>
                  <a:srgbClr val="376193"/>
                </a:solidFill>
                <a:latin typeface="Century Gothic" panose="020B0502020202020204" pitchFamily="34" charset="0"/>
              </a:rPr>
              <a:t>DIRECTOR DE LA ESCUELA</a:t>
            </a:r>
            <a:endParaRPr lang="es-ES" sz="1400" b="1" cap="none" spc="0" dirty="0">
              <a:ln w="0">
                <a:solidFill>
                  <a:srgbClr val="ACCFEB"/>
                </a:solidFill>
              </a:ln>
              <a:solidFill>
                <a:srgbClr val="376193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ED3C6A7B-31C1-4C5F-81A5-EE8568BFE55E}"/>
              </a:ext>
            </a:extLst>
          </p:cNvPr>
          <p:cNvCxnSpPr>
            <a:cxnSpLocks/>
          </p:cNvCxnSpPr>
          <p:nvPr/>
        </p:nvCxnSpPr>
        <p:spPr>
          <a:xfrm>
            <a:off x="5350981" y="5655872"/>
            <a:ext cx="199438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6" name="Picture 6" descr="Niña con diploma de graduación para imprimir | Graduation girl, Graduation  images, Kindergarten graduation cap">
            <a:extLst>
              <a:ext uri="{FF2B5EF4-FFF2-40B4-BE49-F238E27FC236}">
                <a16:creationId xmlns:a16="http://schemas.microsoft.com/office/drawing/2014/main" id="{0C535A19-F440-45F8-89EE-309EC1A0E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01" y="1575281"/>
            <a:ext cx="1293897" cy="226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niño de graduación para imprimir #printables | Kids clipart, Graduation  girl, Girls applique">
            <a:extLst>
              <a:ext uri="{FF2B5EF4-FFF2-40B4-BE49-F238E27FC236}">
                <a16:creationId xmlns:a16="http://schemas.microsoft.com/office/drawing/2014/main" id="{6C0DEE02-6242-4AE7-80ED-F22E2986F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599" y="1600050"/>
            <a:ext cx="1435771" cy="226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0991593E-0B11-40C1-ADAB-26D7749FBBFE}"/>
              </a:ext>
            </a:extLst>
          </p:cNvPr>
          <p:cNvSpPr txBox="1"/>
          <p:nvPr/>
        </p:nvSpPr>
        <p:spPr>
          <a:xfrm>
            <a:off x="1567415" y="3100603"/>
            <a:ext cx="57779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Century Gothic" panose="020B0502020202020204" pitchFamily="34" charset="0"/>
              </a:rPr>
              <a:t>A: </a:t>
            </a:r>
            <a:r>
              <a:rPr lang="es-MX" sz="4400" u="sng" dirty="0">
                <a:latin typeface="Beach Society Light" pitchFamily="2" charset="0"/>
              </a:rPr>
              <a:t>Nombre Completo Del Alumno</a:t>
            </a:r>
          </a:p>
        </p:txBody>
      </p:sp>
    </p:spTree>
    <p:extLst>
      <p:ext uri="{BB962C8B-B14F-4D97-AF65-F5344CB8AC3E}">
        <p14:creationId xmlns:p14="http://schemas.microsoft.com/office/powerpoint/2010/main" val="609719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lantillas para diplomas y certificados | Marcos para certificados, Bordes  de diplomas, Marcos para diplomas">
            <a:extLst>
              <a:ext uri="{FF2B5EF4-FFF2-40B4-BE49-F238E27FC236}">
                <a16:creationId xmlns:a16="http://schemas.microsoft.com/office/drawing/2014/main" id="{480E45FD-56B5-45B7-804B-B53C776C80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8F4E6"/>
              </a:clrFrom>
              <a:clrTo>
                <a:srgbClr val="F8F4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 t="7098" r="5652" b="716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1DFCDB9-D3F7-4C5B-96FA-0D2F329CDBFB}"/>
              </a:ext>
            </a:extLst>
          </p:cNvPr>
          <p:cNvSpPr txBox="1"/>
          <p:nvPr/>
        </p:nvSpPr>
        <p:spPr>
          <a:xfrm>
            <a:off x="685383" y="3845275"/>
            <a:ext cx="77732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HelloAntsOnFire" panose="02000603000000000000" pitchFamily="2" charset="0"/>
                <a:ea typeface="HelloAntsOnFire" panose="02000603000000000000" pitchFamily="2" charset="0"/>
              </a:rPr>
              <a:t>Por  haber culminado de una manera excelente con mucha dedicación y esfuerzo tu educación primaria.</a:t>
            </a:r>
          </a:p>
          <a:p>
            <a:pPr algn="ctr"/>
            <a:r>
              <a:rPr lang="es-MX" sz="2400" dirty="0">
                <a:latin typeface="HelloAntsOnFire" panose="02000603000000000000" pitchFamily="2" charset="0"/>
                <a:ea typeface="HelloAntsOnFire" panose="02000603000000000000" pitchFamily="2" charset="0"/>
              </a:rPr>
              <a:t>Ciclo Escolar 2020-2021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87ED6BF-B1CC-4761-A2A4-6C04B09262F3}"/>
              </a:ext>
            </a:extLst>
          </p:cNvPr>
          <p:cNvSpPr/>
          <p:nvPr/>
        </p:nvSpPr>
        <p:spPr>
          <a:xfrm>
            <a:off x="2102513" y="2032879"/>
            <a:ext cx="467089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7200" b="1" cap="none" spc="0" dirty="0">
                <a:ln w="10160">
                  <a:solidFill>
                    <a:srgbClr val="B38C02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Janda Closer To Free" panose="02000503000000020003" pitchFamily="2" charset="0"/>
              </a:rPr>
              <a:t>DIPLOMA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1BBC5E7-A7FA-4DAF-BE2F-7DD1312914EE}"/>
              </a:ext>
            </a:extLst>
          </p:cNvPr>
          <p:cNvSpPr txBox="1"/>
          <p:nvPr/>
        </p:nvSpPr>
        <p:spPr>
          <a:xfrm>
            <a:off x="685383" y="413858"/>
            <a:ext cx="78755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Century Gothic" panose="020B0502020202020204" pitchFamily="34" charset="0"/>
              </a:rPr>
              <a:t>Escuela Primaria ¨Vicente Guerrero¨</a:t>
            </a:r>
          </a:p>
          <a:p>
            <a:pPr algn="ctr"/>
            <a:r>
              <a:rPr lang="es-MX" sz="2800" dirty="0">
                <a:latin typeface="Century Gothic" panose="020B0502020202020204" pitchFamily="34" charset="0"/>
              </a:rPr>
              <a:t>C.C.T (Escribir clave)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CA894DB-76A9-4B4B-A736-9FB99CBF6A56}"/>
              </a:ext>
            </a:extLst>
          </p:cNvPr>
          <p:cNvSpPr txBox="1"/>
          <p:nvPr/>
        </p:nvSpPr>
        <p:spPr>
          <a:xfrm>
            <a:off x="575642" y="1392177"/>
            <a:ext cx="7773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HelloAntsOnFire" panose="02000603000000000000" pitchFamily="2" charset="0"/>
                <a:ea typeface="HelloAntsOnFire" panose="02000603000000000000" pitchFamily="2" charset="0"/>
              </a:rPr>
              <a:t>Otorga el presente 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DB413DC-5920-43C0-B9D6-8F3126601B78}"/>
              </a:ext>
            </a:extLst>
          </p:cNvPr>
          <p:cNvSpPr/>
          <p:nvPr/>
        </p:nvSpPr>
        <p:spPr>
          <a:xfrm>
            <a:off x="2221677" y="5655872"/>
            <a:ext cx="23503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400" b="1" cap="none" spc="0" dirty="0">
                <a:ln w="0">
                  <a:noFill/>
                </a:ln>
                <a:latin typeface="Century Gothic" panose="020B0502020202020204" pitchFamily="34" charset="0"/>
              </a:rPr>
              <a:t>PROF. NOMBRE </a:t>
            </a:r>
          </a:p>
          <a:p>
            <a:pPr algn="ctr"/>
            <a:r>
              <a:rPr lang="es-ES" sz="1400" b="1" dirty="0">
                <a:ln w="0">
                  <a:solidFill>
                    <a:srgbClr val="ACCFEB"/>
                  </a:solidFill>
                </a:ln>
                <a:solidFill>
                  <a:srgbClr val="376193"/>
                </a:solidFill>
                <a:latin typeface="Century Gothic" panose="020B0502020202020204" pitchFamily="34" charset="0"/>
              </a:rPr>
              <a:t>DIRECTOR DE LA ESCUELA</a:t>
            </a:r>
            <a:endParaRPr lang="es-ES" sz="1400" b="1" cap="none" spc="0" dirty="0">
              <a:ln w="0">
                <a:solidFill>
                  <a:srgbClr val="ACCFEB"/>
                </a:solidFill>
              </a:ln>
              <a:solidFill>
                <a:srgbClr val="376193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B6DBF623-95B8-4281-A0FF-453ECA8C4F43}"/>
              </a:ext>
            </a:extLst>
          </p:cNvPr>
          <p:cNvCxnSpPr>
            <a:cxnSpLocks/>
          </p:cNvCxnSpPr>
          <p:nvPr/>
        </p:nvCxnSpPr>
        <p:spPr>
          <a:xfrm>
            <a:off x="2314441" y="5655872"/>
            <a:ext cx="199438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8AA0CD0-C04A-4C66-BD07-B66584361256}"/>
              </a:ext>
            </a:extLst>
          </p:cNvPr>
          <p:cNvSpPr/>
          <p:nvPr/>
        </p:nvSpPr>
        <p:spPr>
          <a:xfrm>
            <a:off x="5258217" y="5655872"/>
            <a:ext cx="23503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400" b="1" cap="none" spc="0" dirty="0">
                <a:ln w="0">
                  <a:noFill/>
                </a:ln>
                <a:latin typeface="Century Gothic" panose="020B0502020202020204" pitchFamily="34" charset="0"/>
              </a:rPr>
              <a:t>PROF. NOMBRE </a:t>
            </a:r>
          </a:p>
          <a:p>
            <a:pPr algn="ctr"/>
            <a:r>
              <a:rPr lang="es-ES" sz="1400" b="1" dirty="0">
                <a:ln w="0">
                  <a:solidFill>
                    <a:srgbClr val="ACCFEB"/>
                  </a:solidFill>
                </a:ln>
                <a:solidFill>
                  <a:srgbClr val="376193"/>
                </a:solidFill>
                <a:latin typeface="Century Gothic" panose="020B0502020202020204" pitchFamily="34" charset="0"/>
              </a:rPr>
              <a:t>DIRECTOR DE LA ESCUELA</a:t>
            </a:r>
            <a:endParaRPr lang="es-ES" sz="1400" b="1" cap="none" spc="0" dirty="0">
              <a:ln w="0">
                <a:solidFill>
                  <a:srgbClr val="ACCFEB"/>
                </a:solidFill>
              </a:ln>
              <a:solidFill>
                <a:srgbClr val="376193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ED3C6A7B-31C1-4C5F-81A5-EE8568BFE55E}"/>
              </a:ext>
            </a:extLst>
          </p:cNvPr>
          <p:cNvCxnSpPr>
            <a:cxnSpLocks/>
          </p:cNvCxnSpPr>
          <p:nvPr/>
        </p:nvCxnSpPr>
        <p:spPr>
          <a:xfrm>
            <a:off x="5350981" y="5655872"/>
            <a:ext cx="199438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6" name="Picture 6" descr="Niña con diploma de graduación para imprimir | Graduation girl, Graduation  images, Kindergarten graduation cap">
            <a:extLst>
              <a:ext uri="{FF2B5EF4-FFF2-40B4-BE49-F238E27FC236}">
                <a16:creationId xmlns:a16="http://schemas.microsoft.com/office/drawing/2014/main" id="{0C535A19-F440-45F8-89EE-309EC1A0E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36" y="897077"/>
            <a:ext cx="1694677" cy="297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niño de graduación para imprimir #printables | Kids clipart, Graduation  girl, Girls applique">
            <a:extLst>
              <a:ext uri="{FF2B5EF4-FFF2-40B4-BE49-F238E27FC236}">
                <a16:creationId xmlns:a16="http://schemas.microsoft.com/office/drawing/2014/main" id="{6C0DEE02-6242-4AE7-80ED-F22E2986F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318" y="1019457"/>
            <a:ext cx="1815205" cy="28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Niños graduados, Imagenes de niños graduados, Niños graduados animados">
            <a:extLst>
              <a:ext uri="{FF2B5EF4-FFF2-40B4-BE49-F238E27FC236}">
                <a16:creationId xmlns:a16="http://schemas.microsoft.com/office/drawing/2014/main" id="{31E40A2A-ED2B-4446-83D8-7377E7C8D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29307" y="504748"/>
            <a:ext cx="2653472" cy="425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C8E6BEE-C196-4A28-8338-5AC3B93BB85A}"/>
              </a:ext>
            </a:extLst>
          </p:cNvPr>
          <p:cNvSpPr txBox="1"/>
          <p:nvPr/>
        </p:nvSpPr>
        <p:spPr>
          <a:xfrm>
            <a:off x="1548986" y="3036535"/>
            <a:ext cx="57779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Century Gothic" panose="020B0502020202020204" pitchFamily="34" charset="0"/>
              </a:rPr>
              <a:t>A: </a:t>
            </a:r>
            <a:r>
              <a:rPr lang="es-MX" sz="4400" u="sng" dirty="0">
                <a:latin typeface="Beach Society Light" pitchFamily="2" charset="0"/>
              </a:rPr>
              <a:t>Nombre Completo Del Alumno</a:t>
            </a:r>
          </a:p>
        </p:txBody>
      </p:sp>
    </p:spTree>
    <p:extLst>
      <p:ext uri="{BB962C8B-B14F-4D97-AF65-F5344CB8AC3E}">
        <p14:creationId xmlns:p14="http://schemas.microsoft.com/office/powerpoint/2010/main" val="9332116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2660</TotalTime>
  <Words>332</Words>
  <Application>Microsoft Office PowerPoint</Application>
  <PresentationFormat>Carta (216 x 279 mm)</PresentationFormat>
  <Paragraphs>62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5" baseType="lpstr">
      <vt:lpstr>Honey Script</vt:lpstr>
      <vt:lpstr>Arial</vt:lpstr>
      <vt:lpstr>Beach Society Light</vt:lpstr>
      <vt:lpstr>Calibri</vt:lpstr>
      <vt:lpstr>Calibri Light</vt:lpstr>
      <vt:lpstr>Century Gothic</vt:lpstr>
      <vt:lpstr>HelloAntsOnFire</vt:lpstr>
      <vt:lpstr>Janda Closer To Free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Judith</dc:creator>
  <cp:lastModifiedBy>Nancy Judith Chaparro Carrazco</cp:lastModifiedBy>
  <cp:revision>22</cp:revision>
  <dcterms:created xsi:type="dcterms:W3CDTF">2021-06-11T04:47:12Z</dcterms:created>
  <dcterms:modified xsi:type="dcterms:W3CDTF">2022-06-13T23:31:11Z</dcterms:modified>
</cp:coreProperties>
</file>