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6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024"/>
    <a:srgbClr val="FFFE01"/>
    <a:srgbClr val="FEA9BC"/>
    <a:srgbClr val="F61DA8"/>
    <a:srgbClr val="AA48B7"/>
    <a:srgbClr val="00E0DF"/>
    <a:srgbClr val="CAF823"/>
    <a:srgbClr val="FDC80A"/>
    <a:srgbClr val="FC7EBD"/>
    <a:srgbClr val="FF1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996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573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796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983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786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963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44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91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768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676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468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29A64-7CE7-4DFF-A563-983DFB1403B2}" type="datetimeFigureOut">
              <a:rPr lang="es-MX" smtClean="0"/>
              <a:t>26/06/2022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FAB7-4373-4799-A075-34F111495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87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0FB3BB-C3BB-7194-515E-6C3E20646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496" y="0"/>
            <a:ext cx="9460992" cy="685799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ACD8A5C-C017-EECB-6192-2DCC10A8FF6E}"/>
              </a:ext>
            </a:extLst>
          </p:cNvPr>
          <p:cNvSpPr txBox="1"/>
          <p:nvPr/>
        </p:nvSpPr>
        <p:spPr>
          <a:xfrm>
            <a:off x="932307" y="1041404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9024"/>
                </a:solidFill>
                <a:latin typeface="Century Gothic" panose="020B0502020202020204" pitchFamily="34" charset="0"/>
              </a:rPr>
              <a:t>XXXXXXXXXXX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93A4EF-A92D-4D31-9308-A244019A13FC}"/>
              </a:ext>
            </a:extLst>
          </p:cNvPr>
          <p:cNvSpPr txBox="1"/>
          <p:nvPr/>
        </p:nvSpPr>
        <p:spPr>
          <a:xfrm>
            <a:off x="826389" y="2964162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9024"/>
                </a:solidFill>
                <a:latin typeface="Century Gothic" panose="020B0502020202020204" pitchFamily="34" charset="0"/>
              </a:rPr>
              <a:t>XXXXXXXXXXX</a:t>
            </a:r>
          </a:p>
        </p:txBody>
      </p:sp>
    </p:spTree>
    <p:extLst>
      <p:ext uri="{BB962C8B-B14F-4D97-AF65-F5344CB8AC3E}">
        <p14:creationId xmlns:p14="http://schemas.microsoft.com/office/powerpoint/2010/main" val="3076342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806F8A-7725-550A-3E9D-7110F7578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496" y="1"/>
            <a:ext cx="9460991" cy="68579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EF85A17-606A-CA09-07AE-2FE964E4A072}"/>
              </a:ext>
            </a:extLst>
          </p:cNvPr>
          <p:cNvSpPr txBox="1"/>
          <p:nvPr/>
        </p:nvSpPr>
        <p:spPr>
          <a:xfrm>
            <a:off x="932307" y="1041404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9024"/>
                </a:solidFill>
                <a:latin typeface="Century Gothic" panose="020B0502020202020204" pitchFamily="34" charset="0"/>
              </a:rPr>
              <a:t>XXXXXXXXXXX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E3C45B1-F0D7-64B0-2FAC-6CE8A901BBC1}"/>
              </a:ext>
            </a:extLst>
          </p:cNvPr>
          <p:cNvSpPr txBox="1"/>
          <p:nvPr/>
        </p:nvSpPr>
        <p:spPr>
          <a:xfrm>
            <a:off x="826389" y="2964162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9024"/>
                </a:solidFill>
                <a:latin typeface="Century Gothic" panose="020B0502020202020204" pitchFamily="34" charset="0"/>
              </a:rPr>
              <a:t>XXXXXXXXXXX</a:t>
            </a:r>
          </a:p>
        </p:txBody>
      </p:sp>
    </p:spTree>
    <p:extLst>
      <p:ext uri="{BB962C8B-B14F-4D97-AF65-F5344CB8AC3E}">
        <p14:creationId xmlns:p14="http://schemas.microsoft.com/office/powerpoint/2010/main" val="174020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05C9DB-D32B-FD57-91E8-A1C9F2175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241" y="0"/>
            <a:ext cx="9395591" cy="686904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BD6865F-73FD-4EA6-7CB2-BCFD6E288C2A}"/>
              </a:ext>
            </a:extLst>
          </p:cNvPr>
          <p:cNvSpPr txBox="1"/>
          <p:nvPr/>
        </p:nvSpPr>
        <p:spPr>
          <a:xfrm>
            <a:off x="932307" y="1041404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9024"/>
                </a:solidFill>
                <a:latin typeface="Century Gothic" panose="020B0502020202020204" pitchFamily="34" charset="0"/>
              </a:rPr>
              <a:t>XXXXXXXXXXX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28EDAC-4177-3CEE-2E16-2786639F62E0}"/>
              </a:ext>
            </a:extLst>
          </p:cNvPr>
          <p:cNvSpPr txBox="1"/>
          <p:nvPr/>
        </p:nvSpPr>
        <p:spPr>
          <a:xfrm>
            <a:off x="826389" y="2964162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9024"/>
                </a:solidFill>
                <a:latin typeface="Century Gothic" panose="020B0502020202020204" pitchFamily="34" charset="0"/>
              </a:rPr>
              <a:t>XXXXXXXXXXX</a:t>
            </a:r>
          </a:p>
        </p:txBody>
      </p:sp>
    </p:spTree>
    <p:extLst>
      <p:ext uri="{BB962C8B-B14F-4D97-AF65-F5344CB8AC3E}">
        <p14:creationId xmlns:p14="http://schemas.microsoft.com/office/powerpoint/2010/main" val="3064368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</TotalTime>
  <Words>6</Words>
  <Application>Microsoft Office PowerPoint</Application>
  <PresentationFormat>Presentación en pantalla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Los materieles educativos</dc:creator>
  <cp:lastModifiedBy>Nancy Judith Chaparro Carrazco</cp:lastModifiedBy>
  <cp:revision>2</cp:revision>
  <dcterms:created xsi:type="dcterms:W3CDTF">2022-06-20T23:28:15Z</dcterms:created>
  <dcterms:modified xsi:type="dcterms:W3CDTF">2022-06-26T17:03:46Z</dcterms:modified>
</cp:coreProperties>
</file>