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</p:sldIdLst>
  <p:sldSz cx="6858000" cy="9144000" type="letter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454"/>
    <a:srgbClr val="08720C"/>
    <a:srgbClr val="80D9D6"/>
    <a:srgbClr val="164F5B"/>
    <a:srgbClr val="BF96A8"/>
    <a:srgbClr val="98043E"/>
    <a:srgbClr val="7A0330"/>
    <a:srgbClr val="D96328"/>
    <a:srgbClr val="C94C27"/>
    <a:srgbClr val="429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04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603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722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224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43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756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766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36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5989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694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671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EBEA6-BE49-4F7F-A439-0C5E6087B64A}" type="datetimeFigureOut">
              <a:rPr lang="es-MX" smtClean="0"/>
              <a:t>17/07/2024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43ABC-6E7B-4982-9B4A-28B6A6B5BD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908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ugeDomains.com">
            <a:extLst>
              <a:ext uri="{FF2B5EF4-FFF2-40B4-BE49-F238E27FC236}">
                <a16:creationId xmlns:a16="http://schemas.microsoft.com/office/drawing/2014/main" id="{EFAB7EAD-47ED-40FC-ADE9-39B99CE32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tensamente PNG descarga gratis">
            <a:extLst>
              <a:ext uri="{FF2B5EF4-FFF2-40B4-BE49-F238E27FC236}">
                <a16:creationId xmlns:a16="http://schemas.microsoft.com/office/drawing/2014/main" id="{45F49329-D325-45DE-88B6-89B0244D5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638" y="1725866"/>
            <a:ext cx="7978083" cy="498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742ACB5-0C19-4D18-BDDC-4B51398D92D1}"/>
              </a:ext>
            </a:extLst>
          </p:cNvPr>
          <p:cNvSpPr txBox="1"/>
          <p:nvPr/>
        </p:nvSpPr>
        <p:spPr>
          <a:xfrm>
            <a:off x="471487" y="6414463"/>
            <a:ext cx="5915024" cy="2308324"/>
          </a:xfrm>
          <a:prstGeom prst="rect">
            <a:avLst/>
          </a:prstGeom>
          <a:solidFill>
            <a:schemeClr val="bg1"/>
          </a:solidFill>
          <a:ln>
            <a:solidFill>
              <a:srgbClr val="5ABC69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NOMBRE DE LA ESCUELA:</a:t>
            </a:r>
          </a:p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__________________________________________</a:t>
            </a:r>
          </a:p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C.C.T:</a:t>
            </a:r>
          </a:p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___________________________________________</a:t>
            </a:r>
          </a:p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NOMBRE DEL MAESTRO(A):</a:t>
            </a:r>
          </a:p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___________________________________________</a:t>
            </a:r>
          </a:p>
          <a:p>
            <a:pPr algn="ctr"/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GRADO/GRUPO:</a:t>
            </a:r>
            <a:b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</a:br>
            <a:r>
              <a:rPr lang="es-MX" dirty="0">
                <a:latin typeface="HelloAsparagus" panose="02000603000000000000" pitchFamily="2" charset="0"/>
                <a:ea typeface="HelloAsparagus" panose="02000603000000000000" pitchFamily="2" charset="0"/>
              </a:rPr>
              <a:t>_________________________________________</a:t>
            </a:r>
            <a:r>
              <a:rPr lang="es-MX" dirty="0"/>
              <a:t>__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9CC7A00-C9C6-4D4B-AE7F-3D0E16564E9C}"/>
              </a:ext>
            </a:extLst>
          </p:cNvPr>
          <p:cNvSpPr/>
          <p:nvPr/>
        </p:nvSpPr>
        <p:spPr>
          <a:xfrm>
            <a:off x="226840" y="0"/>
            <a:ext cx="64043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L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s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t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a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 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d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e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 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a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s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s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t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e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n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c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i</a:t>
            </a:r>
            <a:r>
              <a:rPr lang="es-ES" sz="5400" b="1" cap="none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a</a:t>
            </a:r>
          </a:p>
          <a:p>
            <a:pPr algn="ctr"/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0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5ABC6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4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-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0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</a:t>
            </a:r>
            <a:r>
              <a:rPr lang="es-ES" sz="54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5</a:t>
            </a:r>
            <a:endParaRPr lang="es-ES" sz="5400" b="1" cap="none" spc="5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pic>
        <p:nvPicPr>
          <p:cNvPr id="9" name="Picture 14" descr="No hay ninguna descripción de la foto disponible.">
            <a:extLst>
              <a:ext uri="{FF2B5EF4-FFF2-40B4-BE49-F238E27FC236}">
                <a16:creationId xmlns:a16="http://schemas.microsoft.com/office/drawing/2014/main" id="{339F54EC-7EB8-437D-B1C2-798BE83E6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59" y="8002718"/>
            <a:ext cx="758402" cy="87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47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01A5F18D-4AD8-48FB-812C-A32A686417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57053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3364A2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Agosto 2024 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420220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pic>
        <p:nvPicPr>
          <p:cNvPr id="2050" name="Picture 2" descr="Intensa Mente imagen PNG transparente - StickPNG">
            <a:extLst>
              <a:ext uri="{FF2B5EF4-FFF2-40B4-BE49-F238E27FC236}">
                <a16:creationId xmlns:a16="http://schemas.microsoft.com/office/drawing/2014/main" id="{B4476409-125D-446F-8EDD-9CD717299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506" y="-27296"/>
            <a:ext cx="1494794" cy="149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260066" y="548118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</p:spTree>
    <p:extLst>
      <p:ext uri="{BB962C8B-B14F-4D97-AF65-F5344CB8AC3E}">
        <p14:creationId xmlns:p14="http://schemas.microsoft.com/office/powerpoint/2010/main" val="252924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9A0C623A-E7D3-4D37-8DB9-B2D6A66B9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57053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3364A2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Septiembre 2024 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/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356D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260066" y="548118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3074" name="Picture 2" descr="Intensa Mente imagen PNG transparente - StickPNG">
            <a:extLst>
              <a:ext uri="{FF2B5EF4-FFF2-40B4-BE49-F238E27FC236}">
                <a16:creationId xmlns:a16="http://schemas.microsoft.com/office/drawing/2014/main" id="{BEFFCB02-30B0-4EF5-8013-0A325AD49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00048" y="-132046"/>
            <a:ext cx="1357952" cy="135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48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3BAB96AF-3D5B-449A-A924-D187CC02B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18153A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Octubre 2024 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33271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260066" y="548118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4098" name="Picture 2" descr="10 ideas de Fondos de pantalla de intensamente | imagenes de intensamente,  intensamente personajes, intenso">
            <a:extLst>
              <a:ext uri="{FF2B5EF4-FFF2-40B4-BE49-F238E27FC236}">
                <a16:creationId xmlns:a16="http://schemas.microsoft.com/office/drawing/2014/main" id="{BEE21981-0D63-4A29-A067-D05BD9D37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3932" y="-10739"/>
            <a:ext cx="676467" cy="124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87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F0FF7199-E1C5-4E15-BC0D-FF915FFF3C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18153A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Diciembre 2024 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/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5B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5124" name="Picture 4" descr="Intensamente imagenes png - Imágenes para Peques">
            <a:extLst>
              <a:ext uri="{FF2B5EF4-FFF2-40B4-BE49-F238E27FC236}">
                <a16:creationId xmlns:a16="http://schemas.microsoft.com/office/drawing/2014/main" id="{A945D920-C891-440C-97F2-8321BF481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413" y="59517"/>
            <a:ext cx="1737031" cy="126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840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ABB8D64A-52E3-4B43-9318-EE6B33CA0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48AF45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Enero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541167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48AF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6146" name="Picture 2" descr="10 ideas de Fondos de pantalla de intensamente | imagenes de intensamente,  intensamente personajes, intenso">
            <a:extLst>
              <a:ext uri="{FF2B5EF4-FFF2-40B4-BE49-F238E27FC236}">
                <a16:creationId xmlns:a16="http://schemas.microsoft.com/office/drawing/2014/main" id="{98920C8C-47A5-47C9-BBA5-884F90E0C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85" y="101537"/>
            <a:ext cx="700958" cy="113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34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6B2007A4-FAF1-4237-BB5E-DDEF62B425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C00000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Febrero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972196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635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7170" name="Picture 2" descr="Joy of Inside Out, United States Pixar Happiness Film, Joy s, sadness,  fictional Character png | PNGEgg">
            <a:extLst>
              <a:ext uri="{FF2B5EF4-FFF2-40B4-BE49-F238E27FC236}">
                <a16:creationId xmlns:a16="http://schemas.microsoft.com/office/drawing/2014/main" id="{25B71A2E-D938-41AB-859C-1B6BF338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EEFEF"/>
              </a:clrFrom>
              <a:clrTo>
                <a:srgbClr val="EE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908" y="-42528"/>
            <a:ext cx="995185" cy="127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31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A0E3A460-3D74-4BFE-B8A5-65A9C3768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4292D8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Marzo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387784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429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12290" name="Picture 2" descr="Pin en Intensamente 2">
            <a:extLst>
              <a:ext uri="{FF2B5EF4-FFF2-40B4-BE49-F238E27FC236}">
                <a16:creationId xmlns:a16="http://schemas.microsoft.com/office/drawing/2014/main" id="{E0083861-3815-45E7-BE98-CE3688D5A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340" y="43113"/>
            <a:ext cx="932999" cy="120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36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56A32A2F-0658-493B-A067-EAD532699A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C94C27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Abril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720676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963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317500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11266" name="Picture 2" descr="Ansiedad Intensamente , OutSide">
            <a:extLst>
              <a:ext uri="{FF2B5EF4-FFF2-40B4-BE49-F238E27FC236}">
                <a16:creationId xmlns:a16="http://schemas.microsoft.com/office/drawing/2014/main" id="{C6A55D59-7331-4EF9-B067-F87A617B0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4" b="18348"/>
          <a:stretch/>
        </p:blipFill>
        <p:spPr bwMode="auto">
          <a:xfrm>
            <a:off x="5527846" y="-1"/>
            <a:ext cx="985757" cy="124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382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211CBD90-41D7-43A5-8A86-53E6A3EE8C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98043E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Mayo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224443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BF96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sp>
        <p:nvSpPr>
          <p:cNvPr id="3" name="AutoShape 4" descr="Peluche Intensamente 2 Inside Out 2 Verguenza">
            <a:extLst>
              <a:ext uri="{FF2B5EF4-FFF2-40B4-BE49-F238E27FC236}">
                <a16:creationId xmlns:a16="http://schemas.microsoft.com/office/drawing/2014/main" id="{F3C6F2B7-091C-4B05-B83A-7D3F0DE138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6" name="Picture 6" descr="Archivo STL Intensamente 2.COMBOX5 👾 ・Diseño de impresora 3D para  descargar・Cults">
            <a:extLst>
              <a:ext uri="{FF2B5EF4-FFF2-40B4-BE49-F238E27FC236}">
                <a16:creationId xmlns:a16="http://schemas.microsoft.com/office/drawing/2014/main" id="{2B26EAF6-03D4-4B05-978D-02FF094328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8308" r="24575" b="1530"/>
          <a:stretch/>
        </p:blipFill>
        <p:spPr bwMode="auto">
          <a:xfrm>
            <a:off x="5582094" y="117"/>
            <a:ext cx="790584" cy="138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10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2A954483-B60A-47AA-942B-B7E55C6F90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57053" y="-260581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164F5B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Junio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966593"/>
              </p:ext>
            </p:extLst>
          </p:nvPr>
        </p:nvGraphicFramePr>
        <p:xfrm>
          <a:off x="290552" y="1248171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D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9218" name="Picture 2" descr="Intensa mente 2 envidia en 2024 | intensamente personajes, imagenes de  intensamente, envidia">
            <a:extLst>
              <a:ext uri="{FF2B5EF4-FFF2-40B4-BE49-F238E27FC236}">
                <a16:creationId xmlns:a16="http://schemas.microsoft.com/office/drawing/2014/main" id="{42B50C66-0666-4DE3-94FA-8BC4C595E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026" y="-38421"/>
            <a:ext cx="1322599" cy="132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766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7 ideas de Intensamente 2 en 2024 | imagenes de intensamente, intensamente  personajes, alegria de intensamente">
            <a:extLst>
              <a:ext uri="{FF2B5EF4-FFF2-40B4-BE49-F238E27FC236}">
                <a16:creationId xmlns:a16="http://schemas.microsoft.com/office/drawing/2014/main" id="{240849D0-8F20-4553-AA75-F606BB703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9805"/>
          <a:stretch/>
        </p:blipFill>
        <p:spPr bwMode="auto">
          <a:xfrm>
            <a:off x="0" y="4710224"/>
            <a:ext cx="6900461" cy="45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D1DFD9-8BE1-40C7-AAD3-D334D04549EB}"/>
              </a:ext>
            </a:extLst>
          </p:cNvPr>
          <p:cNvSpPr txBox="1"/>
          <p:nvPr/>
        </p:nvSpPr>
        <p:spPr>
          <a:xfrm>
            <a:off x="397997" y="-313945"/>
            <a:ext cx="5936342" cy="1006750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4400" dirty="0">
                <a:solidFill>
                  <a:srgbClr val="08720C"/>
                </a:solidFill>
                <a:latin typeface="HelloBoxerABC" panose="02000603000000000000" pitchFamily="2" charset="0"/>
                <a:ea typeface="HelloBoxerABC" panose="02000603000000000000" pitchFamily="2" charset="0"/>
              </a:rPr>
              <a:t>Julio 2025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E0FA0FCA-40F2-4E22-9E60-42BCD38B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404183"/>
              </p:ext>
            </p:extLst>
          </p:nvPr>
        </p:nvGraphicFramePr>
        <p:xfrm>
          <a:off x="357053" y="1250917"/>
          <a:ext cx="6276896" cy="76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19195503"/>
                    </a:ext>
                  </a:extLst>
                </a:gridCol>
                <a:gridCol w="1278176">
                  <a:extLst>
                    <a:ext uri="{9D8B030D-6E8A-4147-A177-3AD203B41FA5}">
                      <a16:colId xmlns:a16="http://schemas.microsoft.com/office/drawing/2014/main" val="31788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3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6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42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61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12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7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55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3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19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4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30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1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30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53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7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69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480660"/>
                    </a:ext>
                  </a:extLst>
                </a:gridCol>
              </a:tblGrid>
              <a:tr h="217799"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#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NOMBRES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L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M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J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/>
                        <a:t>V</a:t>
                      </a: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L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MX" sz="1000" b="1" kern="1200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es-MX" sz="1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FA4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92226"/>
                  </a:ext>
                </a:extLst>
              </a:tr>
              <a:tr h="2177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707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9215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26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734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6622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21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1199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5313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01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647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568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2046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67556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92389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310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500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0957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94001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25244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328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34903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8595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6790"/>
                  </a:ext>
                </a:extLst>
              </a:tr>
              <a:tr h="265442"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84117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59E6D42-97DA-4DE5-92BC-1E085B84E4BC}"/>
              </a:ext>
            </a:extLst>
          </p:cNvPr>
          <p:cNvSpPr txBox="1"/>
          <p:nvPr/>
        </p:nvSpPr>
        <p:spPr>
          <a:xfrm>
            <a:off x="147375" y="550864"/>
            <a:ext cx="6563250" cy="697307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s-MX" sz="1400" dirty="0">
                <a:latin typeface="KG Lego House" panose="02000503000000020004" pitchFamily="2" charset="0"/>
              </a:rPr>
              <a:t>Nombre del maestro(a)_______________________________</a:t>
            </a:r>
          </a:p>
          <a:p>
            <a:pPr>
              <a:lnSpc>
                <a:spcPct val="150000"/>
              </a:lnSpc>
            </a:pPr>
            <a:r>
              <a:rPr lang="es-MX" sz="1400" dirty="0" err="1">
                <a:latin typeface="KG Lego House" panose="02000503000000020004" pitchFamily="2" charset="0"/>
              </a:rPr>
              <a:t>Grado:_________Grupo</a:t>
            </a:r>
            <a:r>
              <a:rPr lang="es-MX" sz="1400" dirty="0">
                <a:latin typeface="KG Lego House" panose="02000503000000020004" pitchFamily="2" charset="0"/>
              </a:rPr>
              <a:t>:________ Ciclo Escolar 2024-2025</a:t>
            </a:r>
          </a:p>
        </p:txBody>
      </p:sp>
      <p:pic>
        <p:nvPicPr>
          <p:cNvPr id="8196" name="Picture 4" descr="12 ideas de Intensamente en 2024 | imagenes de intensamente, intensamente  personajes, dibujos de intensamente">
            <a:extLst>
              <a:ext uri="{FF2B5EF4-FFF2-40B4-BE49-F238E27FC236}">
                <a16:creationId xmlns:a16="http://schemas.microsoft.com/office/drawing/2014/main" id="{02497361-7EC0-428A-85FB-E1BE3101F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94" y="0"/>
            <a:ext cx="1248171" cy="124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610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470</Words>
  <Application>Microsoft Office PowerPoint</Application>
  <PresentationFormat>Carta (216 x 279 mm)</PresentationFormat>
  <Paragraphs>317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HelloAsparagus</vt:lpstr>
      <vt:lpstr>HelloBoxerABC</vt:lpstr>
      <vt:lpstr>KG Lego House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Editor</cp:lastModifiedBy>
  <cp:revision>14</cp:revision>
  <dcterms:created xsi:type="dcterms:W3CDTF">2023-07-16T19:17:17Z</dcterms:created>
  <dcterms:modified xsi:type="dcterms:W3CDTF">2024-07-17T20:46:38Z</dcterms:modified>
</cp:coreProperties>
</file>